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3" autoAdjust="0"/>
    <p:restoredTop sz="94660"/>
  </p:normalViewPr>
  <p:slideViewPr>
    <p:cSldViewPr snapToGrid="0">
      <p:cViewPr varScale="1">
        <p:scale>
          <a:sx n="89" d="100"/>
          <a:sy n="89" d="100"/>
        </p:scale>
        <p:origin x="114" y="3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01E3B7-639C-4208-8FA9-19D72CB2E6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8977A75-EA52-45B2-AC40-763A0AF41E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7F51BE-10AA-4718-A6F2-004324C319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6/21/2017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F87A3C-0FA9-4C6A-A972-97ACB95732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2C52BA-2C5C-4004-ABFA-568D47CB6C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054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AC5B2E-4968-4600-A185-0FA51559E9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1D76D1E-08D1-4084-BAFF-1CCE42AADA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2C2916-EC00-4CA0-A2F3-B8D3BBC0FA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6/21/2017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582280-D21D-47DA-AD6E-49CDD8EC8E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AEBE45-D151-41CB-AA96-D0336507AA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3999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4C9F615-0338-4089-AE33-248C244700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2231FAB-929A-40F8-882B-4C91B79A09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EA4DC5-BF3A-4888-8E51-901200A61D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6/21/2017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1F8F96-038F-42DF-A57C-E627F7924F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02A4FF-4E86-41B5-B821-5DB2CACC6A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9389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B178D1-A52A-4360-AADA-C4C87BED3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B4BB4C-452B-44FE-9F17-C6942552EB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49C431-6F5C-4069-943A-141491CDAE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6/21/2017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B75852-5816-44C5-A2BE-A01EB91E26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A78E87-7367-4E4B-A44E-9E12F4CB2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9463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43F30C-023B-4995-AB8C-E47944DDEB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0B3037-DC86-40C0-BE67-DE8A11B5DA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C4CE46-D847-4628-BD60-EC5E68920F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6/21/2017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EC896F-7EC6-434F-BBC6-3A1CFF16B9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29CA37-DB03-4ECC-B8C5-E02C040082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82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231F5-BB00-459B-9BA1-F3C6E9261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51D140-12BB-43BA-9F3F-92FCE18D75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F3C00C-FFF4-4D17-8A39-80C05DF5CC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3386A3-4117-44A8-96AB-9BCDFB7B06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6/21/2017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5E96F9-351C-4168-936C-F7A13D3BB5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876068-8A3B-4343-875A-7344847FE6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1816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57E3B6-67E1-4588-B0F9-5D9DB56F32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ABD648-8A1A-45EC-B89F-FE4EA0C630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B2141A-B287-452D-9FA0-21996A4113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76A4780-3D6A-4B0E-8234-387C98B9428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0E299C5-574C-4DA2-8001-3290C5AF5A4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F1C4D7A-E877-49FE-872E-D052166EC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6/21/2017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1D8FE1-FC34-4346-BBBB-A319D83C04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09D12FA-2DBB-44CA-9CC3-7E9A48D48E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8543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C8F597-33CC-4D15-B3E4-25F7E47E44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5C9B29E-42C1-4CBE-A13C-07F37335AC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6/21/2017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3672E4-9A84-4BDF-B260-4A5B00532D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EABB6F-B861-4877-9F25-A5CBFCE19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220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562084F-95AC-4273-9785-B0C33C7B5D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6/21/2017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630956-8D27-43BA-92C2-11D4C8AFCF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0D963F-328A-415F-992C-1B5A03158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7743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7C46EE-1F06-470E-9970-0376DD8472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80124B-A997-487A-B098-CFE767F92D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B0797A-48C4-48CE-8763-3294B46722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1B46CC-F1ED-40F9-9280-4B263F53A9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6/21/2017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13B0D7-BC35-40C2-AFA2-9E79297F91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66FE35-3BED-4ACE-9473-B1B552BEE5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1826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40B62E-421D-4C11-828F-4E2224F6DE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730D771-753A-40D2-AD00-CFCCEABD4DC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1F2934-C20F-4C03-AAAB-E3F9159EDA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92AE39-F096-44BE-B91B-E5C98B4D09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D7FF2-845F-41B9-944F-35B90659B7D6}" type="datetimeFigureOut">
              <a:rPr lang="en-US" smtClean="0"/>
              <a:t>6/21/2017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580981-E597-4D3F-BA86-85C09F3F4C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65BC62-E30E-4A00-9A71-1824B4CB7E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6671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A3A4235-4A79-41EB-A684-43A6AEA95C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A87B84-6554-4A7F-80A2-08754B7052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A00C0A-8E46-425E-9361-5716CC7496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FD7FF2-845F-41B9-944F-35B90659B7D6}" type="datetimeFigureOut">
              <a:rPr lang="en-US" smtClean="0"/>
              <a:t>6/21/2017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063218-E458-4A52-884A-F9865FD640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FA338B-F6AA-46D1-A885-642C4D7D3A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7E345D-6FE0-4977-A3DF-5875ED8E59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725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D98456-F0CB-4569-A0B3-50EA9EAC6B8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0338A2-AB2D-4CF5-9264-6B4835A9303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504286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fault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Mobile Systems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/>
  <cp:revision>1</cp:revision>
  <dcterms:created xsi:type="dcterms:W3CDTF">2017-06-21T13:57:27Z</dcterms:created>
  <dcterms:modified xsi:type="dcterms:W3CDTF">2017-06-21T13:57:34Z</dcterms:modified>
</cp:coreProperties>
</file>