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8" d="100"/>
          <a:sy n="138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CAB9CA-0551-4A18-8E90-1A11247B2066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0F85E-8839-49F8-9F08-D3864F036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59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6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4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1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01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7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68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08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5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41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64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BEF65-0566-4CDB-AFBA-A861C662210D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7DA70-53B1-409A-B7F8-272CCA589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272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23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1981200"/>
            <a:ext cx="6477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View, e</a:t>
            </a:r>
            <a:r>
              <a:rPr lang="en-US" sz="2400" b="1" dirty="0" smtClean="0">
                <a:solidFill>
                  <a:srgbClr val="FF0000"/>
                </a:solidFill>
              </a:rPr>
              <a:t>dit</a:t>
            </a:r>
            <a:r>
              <a:rPr lang="en-US" sz="2400" b="1" dirty="0">
                <a:solidFill>
                  <a:srgbClr val="FF0000"/>
                </a:solidFill>
              </a:rPr>
              <a:t>, c</a:t>
            </a:r>
            <a:r>
              <a:rPr lang="en-US" sz="2400" b="1" dirty="0" smtClean="0">
                <a:solidFill>
                  <a:srgbClr val="FF0000"/>
                </a:solidFill>
              </a:rPr>
              <a:t>reate </a:t>
            </a:r>
            <a:r>
              <a:rPr lang="en-US" sz="2400" b="1" dirty="0">
                <a:solidFill>
                  <a:srgbClr val="FF0000"/>
                </a:solidFill>
              </a:rPr>
              <a:t>and </a:t>
            </a:r>
            <a:r>
              <a:rPr lang="en-US" sz="2400" b="1" dirty="0" smtClean="0">
                <a:solidFill>
                  <a:srgbClr val="FF0000"/>
                </a:solidFill>
              </a:rPr>
              <a:t>share </a:t>
            </a:r>
            <a:r>
              <a:rPr lang="en-US" sz="2400" b="1" dirty="0">
                <a:solidFill>
                  <a:srgbClr val="FF0000"/>
                </a:solidFill>
              </a:rPr>
              <a:t>your </a:t>
            </a:r>
            <a:r>
              <a:rPr lang="en-US" sz="2400" b="1" dirty="0" smtClean="0">
                <a:solidFill>
                  <a:srgbClr val="FF0000"/>
                </a:solidFill>
              </a:rPr>
              <a:t>documents</a:t>
            </a:r>
            <a:endParaRPr lang="en-US" sz="2400" b="1" dirty="0">
              <a:solidFill>
                <a:srgbClr val="FF0000"/>
              </a:solidFill>
            </a:endParaRPr>
          </a:p>
          <a:p>
            <a:pPr algn="just"/>
            <a:endParaRPr lang="en-US" dirty="0"/>
          </a:p>
          <a:p>
            <a:pPr algn="just"/>
            <a:r>
              <a:rPr lang="en-US" dirty="0" err="1" smtClean="0"/>
              <a:t>OfficeSuite</a:t>
            </a:r>
            <a:r>
              <a:rPr lang="en-US" dirty="0" smtClean="0"/>
              <a:t> </a:t>
            </a:r>
            <a:r>
              <a:rPr lang="en-US" dirty="0"/>
              <a:t>brings the power and capability of a desktop app to the iPhone and iPad like never before! 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This </a:t>
            </a:r>
            <a:r>
              <a:rPr lang="en-US" dirty="0"/>
              <a:t>is the perfect tool for effortlessly viewing, editing, creating and sharing Documents, Spreadsheets and </a:t>
            </a:r>
            <a:r>
              <a:rPr lang="en-US" dirty="0" smtClean="0"/>
              <a:t>Presentations and PDF documents. 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Convert </a:t>
            </a:r>
            <a:r>
              <a:rPr lang="en-US" dirty="0"/>
              <a:t>PDFs to </a:t>
            </a:r>
            <a:r>
              <a:rPr lang="en-US" dirty="0" smtClean="0"/>
              <a:t>Documents/Spreadsheets/</a:t>
            </a:r>
            <a:r>
              <a:rPr lang="en-US" dirty="0" err="1" smtClean="0"/>
              <a:t>ePub</a:t>
            </a:r>
            <a:r>
              <a:rPr lang="en-US" dirty="0" smtClean="0"/>
              <a:t>, </a:t>
            </a:r>
            <a:r>
              <a:rPr lang="en-US" dirty="0"/>
              <a:t>make changes, insert notes and comments, then save </a:t>
            </a:r>
            <a:r>
              <a:rPr lang="en-US" dirty="0" smtClean="0"/>
              <a:t>as a new PDF with custom formatting.</a:t>
            </a:r>
            <a:endParaRPr lang="en-US" dirty="0"/>
          </a:p>
          <a:p>
            <a:pPr algn="just"/>
            <a:endParaRPr lang="en-US" dirty="0"/>
          </a:p>
          <a:p>
            <a:pPr algn="just"/>
            <a:r>
              <a:rPr lang="en-US" b="1" dirty="0"/>
              <a:t>Localized </a:t>
            </a:r>
            <a:r>
              <a:rPr lang="en-US" b="1" dirty="0" smtClean="0"/>
              <a:t>languages </a:t>
            </a:r>
            <a:r>
              <a:rPr lang="en-US" dirty="0"/>
              <a:t>– English, </a:t>
            </a:r>
            <a:r>
              <a:rPr lang="en-US" dirty="0" smtClean="0"/>
              <a:t>French</a:t>
            </a:r>
            <a:r>
              <a:rPr lang="en-US" dirty="0" smtClean="0"/>
              <a:t>, German, Italian, Spanish, Russian, </a:t>
            </a:r>
            <a:r>
              <a:rPr lang="en-US" dirty="0" smtClean="0"/>
              <a:t>Japanese</a:t>
            </a:r>
            <a:r>
              <a:rPr lang="en-US" dirty="0"/>
              <a:t>, Chinese, </a:t>
            </a:r>
            <a:r>
              <a:rPr lang="en-US" dirty="0" smtClean="0"/>
              <a:t>Thai, </a:t>
            </a:r>
            <a:r>
              <a:rPr lang="en-US" dirty="0"/>
              <a:t>and </a:t>
            </a:r>
            <a:r>
              <a:rPr lang="en-US" dirty="0" smtClean="0"/>
              <a:t>Hindi.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41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1981200"/>
            <a:ext cx="7070651" cy="460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What makes OfficeSuite better? </a:t>
            </a:r>
          </a:p>
          <a:p>
            <a:endParaRPr lang="en-US" dirty="0" smtClean="0"/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/>
              <a:t>Familiar desktop-inspired user interface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/>
              <a:t>Full editor for Documents, Spreadsheets and </a:t>
            </a:r>
            <a:r>
              <a:rPr lang="en-US" dirty="0" smtClean="0"/>
              <a:t>Presentations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Track Changes with multiple author support</a:t>
            </a:r>
            <a:endParaRPr lang="en-US" dirty="0"/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Open, annotate, convert, </a:t>
            </a:r>
            <a:r>
              <a:rPr lang="en-US" dirty="0"/>
              <a:t>and save PDF documents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View </a:t>
            </a:r>
            <a:r>
              <a:rPr lang="en-US" dirty="0"/>
              <a:t>and edit RTF and CSV file formats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Support for </a:t>
            </a:r>
            <a:r>
              <a:rPr lang="en-US" dirty="0"/>
              <a:t>all Microsoft Office file formats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Printing </a:t>
            </a:r>
            <a:r>
              <a:rPr lang="en-US" dirty="0"/>
              <a:t>support</a:t>
            </a: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en-US" dirty="0" smtClean="0"/>
              <a:t>Auto-correct while you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26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5000" y="1981200"/>
            <a:ext cx="632460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Easy </a:t>
            </a:r>
            <a:r>
              <a:rPr lang="en-US" sz="2400" b="1" dirty="0" smtClean="0">
                <a:solidFill>
                  <a:srgbClr val="FF0000"/>
                </a:solidFill>
              </a:rPr>
              <a:t>file </a:t>
            </a:r>
            <a:r>
              <a:rPr lang="en-US" sz="2400" b="1" dirty="0">
                <a:solidFill>
                  <a:srgbClr val="FF0000"/>
                </a:solidFill>
              </a:rPr>
              <a:t>a</a:t>
            </a:r>
            <a:r>
              <a:rPr lang="en-US" sz="2400" b="1" dirty="0" smtClean="0">
                <a:solidFill>
                  <a:srgbClr val="FF0000"/>
                </a:solidFill>
              </a:rPr>
              <a:t>ccess </a:t>
            </a:r>
            <a:r>
              <a:rPr lang="en-US" sz="2400" b="1" dirty="0">
                <a:solidFill>
                  <a:srgbClr val="FF0000"/>
                </a:solidFill>
              </a:rPr>
              <a:t>and </a:t>
            </a:r>
            <a:r>
              <a:rPr lang="en-US" sz="2400" b="1" dirty="0" smtClean="0">
                <a:solidFill>
                  <a:srgbClr val="FF0000"/>
                </a:solidFill>
              </a:rPr>
              <a:t>sharing</a:t>
            </a:r>
            <a:endParaRPr lang="en-US" sz="2400" b="1" dirty="0">
              <a:solidFill>
                <a:srgbClr val="FF0000"/>
              </a:solidFill>
            </a:endParaRPr>
          </a:p>
          <a:p>
            <a:pPr marL="285750" lvl="0" indent="-285750">
              <a:buFont typeface="Wingdings" pitchFamily="2" charset="2"/>
              <a:buChar char="§"/>
            </a:pPr>
            <a:endParaRPr lang="en-US" dirty="0" smtClean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Fast and easy to use </a:t>
            </a:r>
            <a:r>
              <a:rPr lang="en-US" dirty="0" smtClean="0"/>
              <a:t>- </a:t>
            </a:r>
            <a:r>
              <a:rPr lang="en-US" dirty="0"/>
              <a:t>e</a:t>
            </a:r>
            <a:r>
              <a:rPr lang="en-US" dirty="0" smtClean="0"/>
              <a:t>asily </a:t>
            </a:r>
            <a:r>
              <a:rPr lang="en-US" dirty="0"/>
              <a:t>access, modify and share your local or cloud stored </a:t>
            </a:r>
            <a:r>
              <a:rPr lang="en-US" dirty="0" smtClean="0"/>
              <a:t>files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Supports </a:t>
            </a:r>
            <a:r>
              <a:rPr lang="en-US" dirty="0"/>
              <a:t>Google Drive, Dropbox, Box, </a:t>
            </a:r>
            <a:r>
              <a:rPr lang="en-US" dirty="0" smtClean="0"/>
              <a:t>OneDrive, WebDAV, </a:t>
            </a:r>
            <a:r>
              <a:rPr lang="en-US" dirty="0"/>
              <a:t>and </a:t>
            </a:r>
            <a:r>
              <a:rPr lang="en-US" dirty="0" smtClean="0"/>
              <a:t>iCloud </a:t>
            </a:r>
            <a:r>
              <a:rPr lang="en-US" b="1" dirty="0" smtClean="0"/>
              <a:t>with not cloud lock-in</a:t>
            </a:r>
            <a:r>
              <a:rPr lang="en-US" dirty="0" smtClean="0"/>
              <a:t>. </a:t>
            </a:r>
            <a:r>
              <a:rPr lang="en-US" dirty="0"/>
              <a:t>No complex synchronizations </a:t>
            </a:r>
            <a:r>
              <a:rPr lang="en-US" dirty="0" smtClean="0"/>
              <a:t>– open, edit, and save directly to the cloud</a:t>
            </a:r>
            <a:endParaRPr lang="en-US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dirty="0" smtClean="0"/>
              <a:t>Back up your documents on </a:t>
            </a:r>
            <a:r>
              <a:rPr lang="en-US" b="1" dirty="0" smtClean="0"/>
              <a:t>iCloud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Audio dictation </a:t>
            </a:r>
            <a:r>
              <a:rPr lang="en-US" dirty="0" smtClean="0"/>
              <a:t>of menus and file contents</a:t>
            </a:r>
            <a:endParaRPr lang="en-US" b="1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Share</a:t>
            </a:r>
            <a:r>
              <a:rPr lang="en-US" dirty="0" smtClean="0"/>
              <a:t> </a:t>
            </a:r>
            <a:r>
              <a:rPr lang="en-US" dirty="0"/>
              <a:t>documents via </a:t>
            </a:r>
            <a:r>
              <a:rPr lang="en-US" dirty="0" smtClean="0"/>
              <a:t>Email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Print</a:t>
            </a:r>
            <a:r>
              <a:rPr lang="en-US" dirty="0" smtClean="0"/>
              <a:t> documents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18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905000" y="1981200"/>
            <a:ext cx="6289344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File Formats</a:t>
            </a:r>
          </a:p>
          <a:p>
            <a:pPr lvl="0"/>
            <a:endParaRPr lang="en-US" b="1" dirty="0" smtClean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Documents </a:t>
            </a:r>
            <a:r>
              <a:rPr lang="en-US" dirty="0" smtClean="0"/>
              <a:t>– </a:t>
            </a:r>
            <a:r>
              <a:rPr lang="en-US" dirty="0"/>
              <a:t>Microsoft Office 95, 97, XP, 2003, 2010 and 2013 </a:t>
            </a:r>
            <a:r>
              <a:rPr lang="en-US" dirty="0" smtClean="0"/>
              <a:t>documents </a:t>
            </a:r>
            <a:r>
              <a:rPr lang="en-US" dirty="0"/>
              <a:t>– </a:t>
            </a:r>
            <a:r>
              <a:rPr lang="en-US" b="1" dirty="0"/>
              <a:t>DOC</a:t>
            </a:r>
            <a:r>
              <a:rPr lang="en-US" dirty="0"/>
              <a:t>,</a:t>
            </a:r>
            <a:r>
              <a:rPr lang="en-US" b="1" dirty="0"/>
              <a:t> DOCX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b="1" dirty="0" smtClean="0"/>
              <a:t>DOCM</a:t>
            </a:r>
            <a:r>
              <a:rPr lang="en-US" dirty="0" smtClean="0"/>
              <a:t>,</a:t>
            </a:r>
            <a:r>
              <a:rPr lang="en-US" b="1" dirty="0" smtClean="0"/>
              <a:t> RTF</a:t>
            </a:r>
            <a:r>
              <a:rPr lang="en-US" dirty="0"/>
              <a:t>, </a:t>
            </a:r>
            <a:r>
              <a:rPr lang="en-US" b="1" dirty="0"/>
              <a:t>TXT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b="1" dirty="0" smtClean="0"/>
              <a:t>LOG</a:t>
            </a:r>
            <a:endParaRPr lang="en-US" b="1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Spreadsheets </a:t>
            </a:r>
            <a:r>
              <a:rPr lang="en-US" dirty="0"/>
              <a:t>– Microsoft Office 95, 97, XP, 2003, 2010 and 2013 </a:t>
            </a:r>
            <a:r>
              <a:rPr lang="en-US" dirty="0" smtClean="0"/>
              <a:t>documents </a:t>
            </a:r>
            <a:r>
              <a:rPr lang="en-US" dirty="0"/>
              <a:t>– </a:t>
            </a:r>
            <a:r>
              <a:rPr lang="en-US" b="1" dirty="0"/>
              <a:t>XLS</a:t>
            </a:r>
            <a:r>
              <a:rPr lang="en-US" dirty="0"/>
              <a:t>,</a:t>
            </a:r>
            <a:r>
              <a:rPr lang="en-US" b="1" dirty="0"/>
              <a:t> XLSX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b="1" dirty="0" smtClean="0"/>
              <a:t>XLSM</a:t>
            </a:r>
            <a:r>
              <a:rPr lang="en-US" dirty="0" smtClean="0"/>
              <a:t>,</a:t>
            </a:r>
            <a:r>
              <a:rPr lang="en-US" b="1" dirty="0" smtClean="0"/>
              <a:t> CSV</a:t>
            </a:r>
            <a:endParaRPr lang="en-US" b="1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Presentations </a:t>
            </a:r>
            <a:r>
              <a:rPr lang="en-US" dirty="0"/>
              <a:t>– Microsoft Office 95, 97, XP, 2003, 2010 and 2013 </a:t>
            </a:r>
            <a:r>
              <a:rPr lang="en-US" dirty="0" smtClean="0"/>
              <a:t>documents </a:t>
            </a:r>
            <a:r>
              <a:rPr lang="en-US" dirty="0"/>
              <a:t>– </a:t>
            </a:r>
            <a:r>
              <a:rPr lang="en-US" b="1" dirty="0" smtClean="0"/>
              <a:t>PPT</a:t>
            </a:r>
            <a:r>
              <a:rPr lang="en-US" dirty="0"/>
              <a:t>,</a:t>
            </a:r>
            <a:r>
              <a:rPr lang="en-US" b="1" dirty="0"/>
              <a:t> PPTX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b="1" dirty="0" smtClean="0"/>
              <a:t>PPTM</a:t>
            </a:r>
            <a:r>
              <a:rPr lang="en-US" dirty="0" smtClean="0"/>
              <a:t>,</a:t>
            </a:r>
            <a:r>
              <a:rPr lang="en-US" b="1" dirty="0" smtClean="0"/>
              <a:t> PPS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b="1" dirty="0" smtClean="0"/>
              <a:t>PPSX</a:t>
            </a:r>
            <a:r>
              <a:rPr lang="en-US" dirty="0" smtClean="0"/>
              <a:t>,</a:t>
            </a:r>
            <a:r>
              <a:rPr lang="en-US" b="1" dirty="0" smtClean="0"/>
              <a:t> PPSM</a:t>
            </a:r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OpenDocument formats </a:t>
            </a:r>
            <a:r>
              <a:rPr lang="en-US" dirty="0" smtClean="0"/>
              <a:t>(OfficeSuite Pro and Premium only) – </a:t>
            </a:r>
            <a:r>
              <a:rPr lang="en-US" b="1" dirty="0" smtClean="0"/>
              <a:t>ODT</a:t>
            </a:r>
            <a:r>
              <a:rPr lang="en-US" dirty="0" smtClean="0"/>
              <a:t>, </a:t>
            </a:r>
            <a:r>
              <a:rPr lang="en-US" b="1" dirty="0" smtClean="0"/>
              <a:t>ODP</a:t>
            </a:r>
            <a:r>
              <a:rPr lang="en-US" dirty="0" smtClean="0"/>
              <a:t>, </a:t>
            </a:r>
            <a:r>
              <a:rPr lang="en-US" b="1" dirty="0" smtClean="0"/>
              <a:t>ODS</a:t>
            </a:r>
            <a:endParaRPr lang="en-US" b="1" dirty="0"/>
          </a:p>
          <a:p>
            <a:pPr marL="285750" lvl="0" indent="-285750">
              <a:lnSpc>
                <a:spcPct val="150000"/>
              </a:lnSpc>
              <a:buFont typeface="Wingdings" pitchFamily="2" charset="2"/>
              <a:buChar char="§"/>
            </a:pPr>
            <a:r>
              <a:rPr lang="en-US" b="1" dirty="0" smtClean="0"/>
              <a:t>Other </a:t>
            </a:r>
            <a:r>
              <a:rPr lang="en-US" b="1" dirty="0"/>
              <a:t>formats </a:t>
            </a:r>
            <a:r>
              <a:rPr lang="en-US" dirty="0"/>
              <a:t>– </a:t>
            </a:r>
            <a:r>
              <a:rPr lang="en-US" b="1" dirty="0"/>
              <a:t>PDF </a:t>
            </a:r>
            <a:r>
              <a:rPr lang="en-US" dirty="0"/>
              <a:t>and</a:t>
            </a:r>
            <a:r>
              <a:rPr lang="en-US" b="1" dirty="0"/>
              <a:t> ZIP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86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2015-11-20T13:10:19Z</dcterms:created>
  <dcterms:modified xsi:type="dcterms:W3CDTF">2017-02-15T12:38:51Z</dcterms:modified>
</cp:coreProperties>
</file>